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7" r:id="rId4"/>
    <p:sldId id="256" r:id="rId5"/>
    <p:sldId id="258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DD5E-51D6-46B9-AEBD-40AEDD2B2656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EF50B-B8D5-4B58-938B-F0F00F65F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DD5E-51D6-46B9-AEBD-40AEDD2B2656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EF50B-B8D5-4B58-938B-F0F00F65F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DD5E-51D6-46B9-AEBD-40AEDD2B2656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EF50B-B8D5-4B58-938B-F0F00F65F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DD5E-51D6-46B9-AEBD-40AEDD2B2656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EF50B-B8D5-4B58-938B-F0F00F65F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DD5E-51D6-46B9-AEBD-40AEDD2B2656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EF50B-B8D5-4B58-938B-F0F00F65F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DD5E-51D6-46B9-AEBD-40AEDD2B2656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EF50B-B8D5-4B58-938B-F0F00F65F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DD5E-51D6-46B9-AEBD-40AEDD2B2656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EF50B-B8D5-4B58-938B-F0F00F65F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DD5E-51D6-46B9-AEBD-40AEDD2B2656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EF50B-B8D5-4B58-938B-F0F00F65F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DD5E-51D6-46B9-AEBD-40AEDD2B2656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EF50B-B8D5-4B58-938B-F0F00F65F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DD5E-51D6-46B9-AEBD-40AEDD2B2656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EF50B-B8D5-4B58-938B-F0F00F65F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3DD5E-51D6-46B9-AEBD-40AEDD2B2656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EF50B-B8D5-4B58-938B-F0F00F65F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  <p:sndAc>
      <p:stSnd>
        <p:snd r:embed="rId1" name="chimes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3DD5E-51D6-46B9-AEBD-40AEDD2B2656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EF50B-B8D5-4B58-938B-F0F00F65FE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dissolve/>
    <p:sndAc>
      <p:stSnd>
        <p:snd r:embed="rId13" name="chimes.wav" builtIn="1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infourok.ru/go.html?href=http://tululu.org/aforizmy/author/5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aafklty.ru/prefix/1608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785795"/>
            <a:ext cx="914400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Plain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0" i="0" u="none" strike="noStrike" cap="none" normalizeH="0" baseline="0" dirty="0" smtClean="0">
                <a:ln>
                  <a:solidFill>
                    <a:schemeClr val="bg1"/>
                  </a:solidFill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Инновационные формы физкультурно-оздоровительной работы с детьми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 descr="http://www.xn--6-7sbbaqbfe9bix5bmw9e.xn--j1aafqf.xn--p1ai/wp-content/uploads/p13_dlja_val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219449"/>
            <a:ext cx="8410575" cy="3638551"/>
          </a:xfrm>
          <a:prstGeom prst="ellipse">
            <a:avLst/>
          </a:prstGeom>
          <a:ln w="63500" cap="rnd">
            <a:solidFill>
              <a:schemeClr val="bg1">
                <a:lumMod val="9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295" endPos="92000" dist="101600" dir="5400000" sy="-100000" algn="bl" rotWithShape="0"/>
            <a:softEdge rad="63500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aafklty.ru/prefix/1608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2844" y="1285860"/>
            <a:ext cx="88583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smtClean="0"/>
              <a:t>«Без здоровья невозможно счастье» </a:t>
            </a:r>
            <a:endParaRPr lang="ru-RU" sz="6000" dirty="0" smtClean="0"/>
          </a:p>
          <a:p>
            <a:pPr algn="r"/>
            <a:r>
              <a:rPr lang="ru-RU" sz="6000" dirty="0" err="1" smtClean="0">
                <a:hlinkClick r:id="rId4"/>
              </a:rPr>
              <a:t>Виссарион</a:t>
            </a:r>
            <a:r>
              <a:rPr lang="ru-RU" sz="6000" dirty="0" smtClean="0">
                <a:hlinkClick r:id="rId4"/>
              </a:rPr>
              <a:t> Григорьевич Белинский</a:t>
            </a:r>
            <a:endParaRPr lang="ru-RU" sz="6000" dirty="0"/>
          </a:p>
        </p:txBody>
      </p:sp>
    </p:spTree>
  </p:cSld>
  <p:clrMapOvr>
    <a:masterClrMapping/>
  </p:clrMapOvr>
  <p:transition spd="med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aafklty.ru/prefix/1608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2844" y="1142985"/>
            <a:ext cx="885831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smtClean="0">
                <a:solidFill>
                  <a:schemeClr val="bg1"/>
                </a:solidFill>
              </a:rPr>
              <a:t>Целью</a:t>
            </a:r>
            <a:r>
              <a:rPr lang="ru-RU" sz="3600" dirty="0" smtClean="0"/>
              <a:t> -является сохранение и укрепление здоровья детей через инновационные формы организации физкультурных занятий и оптимальная реализация оздоровительного, воспитательного и образовательного направления физического воспитания, учитывая индивидуальные возможности развития ребенка.</a:t>
            </a:r>
            <a:endParaRPr lang="ru-RU" sz="3600" dirty="0"/>
          </a:p>
        </p:txBody>
      </p:sp>
    </p:spTree>
  </p:cSld>
  <p:clrMapOvr>
    <a:masterClrMapping/>
  </p:clrMapOvr>
  <p:transition spd="med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aafklty.ru/prefix/1608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3000364" y="1000108"/>
            <a:ext cx="614363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Игровой </a:t>
            </a:r>
            <a:r>
              <a:rPr kumimoji="0" lang="ru-RU" sz="4400" b="1" i="0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стретчинг</a:t>
            </a:r>
            <a:endParaRPr kumimoji="0" lang="ru-RU" sz="4400" b="1" i="0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Стретчингом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называется метод, с помощью которого можно легко и эффективно развить подвижность мышц тела, суставов, не опасаясь переломов. Иными словами, это способ, позволяющий естественным путём растянуть мышцы, так же он позволяет выделять ту или иную группы мышц и тренировать лишь её.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73" name="Picture 9" descr="https://im3-tub-ru.yandex.net/i?id=d16c334372cfe1aff1ca8ac4642bbefa&amp;n=33&amp;h=215&amp;w=20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71678"/>
            <a:ext cx="3055551" cy="3429024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aafklty.ru/prefix/1608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457200"/>
            <a:ext cx="9753600" cy="7315200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4429124" y="285728"/>
            <a:ext cx="4714876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Игровой </a:t>
            </a:r>
            <a:r>
              <a:rPr kumimoji="0" lang="ru-RU" sz="5400" b="1" i="0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самомассаж</a:t>
            </a:r>
            <a:r>
              <a:rPr kumimoji="0" lang="ru-RU" sz="5400" b="1" i="0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Является основой для закаливания и оздоровления детского организма. Выполняя упражнения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самомассажа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игровой 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дети получают радость и хорошее настроение. Такие упражнения способствуют 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формированию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у ребенка сознательного стремления к здоровью, развитие навыков собственного оздоровления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5367" name="Picture 7" descr="https://im3-tub-ru.yandex.net/i?id=b855b3bec83be678adcd93aa15e99ae2&amp;n=33&amp;h=215&amp;w=28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643050"/>
            <a:ext cx="3814455" cy="4000528"/>
          </a:xfrm>
          <a:prstGeom prst="ellipse">
            <a:avLst/>
          </a:prstGeom>
          <a:ln w="63500" cap="rnd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295" endPos="92000" dist="101600" dir="5400000" sy="-100000" algn="bl" rotWithShape="0"/>
            <a:softEdge rad="12700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aafklty.ru/prefix/1608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457200"/>
            <a:ext cx="9753600" cy="7315200"/>
          </a:xfrm>
          <a:prstGeom prst="rect">
            <a:avLst/>
          </a:prstGeom>
          <a:noFill/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4000496" y="500042"/>
            <a:ext cx="5143504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Детская йога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Йога оказывает позитивное влияние на детский организм, укрепляет здоровье, помогает развитию координации движений, гибкости. Ребенок становится более выносливым и сильным. Занятия йогой в детском саду помогут 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сформировать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здоровый организм и улучшат осанку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4341" name="Picture 5" descr="http://myclickmarket.ru/media/offers/org-96/fa/ab/faab2570c811cfd26c177790a072e025.jpg.310x310_q85_upscal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643050"/>
            <a:ext cx="3571438" cy="3857652"/>
          </a:xfrm>
          <a:prstGeom prst="ellipse">
            <a:avLst/>
          </a:prstGeom>
          <a:ln w="63500" cap="rnd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aafklty.ru/prefix/1608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428992" y="928670"/>
            <a:ext cx="5572164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Занятия на </a:t>
            </a:r>
            <a:r>
              <a:rPr kumimoji="0" lang="ru-RU" sz="4000" b="1" i="0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фитболах</a:t>
            </a:r>
            <a:endParaRPr kumimoji="0" lang="ru-RU" sz="4000" b="1" i="0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Программа занятий на таких мячах уникальна по своему воздействию на организм занимающихся. Главная цель упражнений – укрепление опорно-двигательного аппарата, создание мышечного корсета, улучшение подвижность в суставах, создание оптимальных условий для развития интеллектуальной и эмоционально-волевой сферы ребенка. При выполнении физических упражнений на мячах одновременно включаются двигательный, вестибулярный, зрительный и тактильный анализаторы, что в геометрической прогрессии усиливает положительный эффект от занятий</a:t>
            </a:r>
            <a:r>
              <a:rPr kumimoji="0" lang="ru-RU" sz="20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6389" name="Picture 5" descr="https://im1-tub-ru.yandex.net/i?id=52219a42b48e90454b805aa08559b52a&amp;n=33&amp;h=215&amp;w=30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714488"/>
            <a:ext cx="3214710" cy="3714776"/>
          </a:xfrm>
          <a:prstGeom prst="ellipse">
            <a:avLst/>
          </a:prstGeom>
          <a:ln w="63500" cap="rnd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aafklty.ru/prefix/1608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857620" y="714356"/>
            <a:ext cx="5072098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Танцевально-ритмическая гимнастика.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Представлены образно-танцевальные композиции, каждая из которых имеет целевую направленность, сюжетный характер и завершенность.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5" name="Picture 3" descr="https://im2-tub-ru.yandex.net/i?id=354d6834e963fe98d917fe12d6648f60&amp;n=33&amp;h=215&amp;w=28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1857364"/>
            <a:ext cx="3535349" cy="3786214"/>
          </a:xfrm>
          <a:prstGeom prst="ellipse">
            <a:avLst/>
          </a:prstGeom>
          <a:ln w="63500" cap="rnd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aafklty.ru/prefix/1608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714744" y="928670"/>
            <a:ext cx="5214974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Пальчиковая гимнастика.</a:t>
            </a:r>
            <a:endParaRPr kumimoji="0" lang="ru-RU" sz="36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Этот раздел служит для развития ручной умелости мелкой моторики и координации движений рук. Упражнения, превращая учебный процесс в увлекательную игру, не только обогащают внутренний мир ребенка, но и оказывают положительное воздействие на улучшение памяти, мышления, развивает фантазию. В пальчиковой гимнастике можно использовать и нестандартное оборудование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(массажные пружинки, карандаши, грецкие орехи, шишки)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1" name="Picture 3" descr="https://im0-tub-ru.yandex.net/i?id=99bb8b73dd8b48a9dfb0085592281fd7&amp;n=33&amp;h=215&amp;w=28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143116"/>
            <a:ext cx="3909815" cy="3857652"/>
          </a:xfrm>
          <a:prstGeom prst="ellipse">
            <a:avLst/>
          </a:prstGeom>
          <a:ln w="63500" cap="rnd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aafklty.ru/prefix/1608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4071934" y="928670"/>
            <a:ext cx="5072066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Музыкально-подвижные игры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Содержат упражнения, применяемые практически на всех занятиях, и являются ведущим видом деятельности дошкольника. Здесь используются приемы имитации, подражания, образные сравнения, ролевые ситуации, соревнования – все то, что требуется для достижения поставленной цели при проведении занятий по танцевально-игровой гимнастике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1507" name="Picture 3" descr="https://im2-tub-ru.yandex.net/i?id=1577d5152117c0ec1833d10824c15098&amp;n=33&amp;h=215&amp;w=25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00240"/>
            <a:ext cx="4200552" cy="3714776"/>
          </a:xfrm>
          <a:prstGeom prst="ellipse">
            <a:avLst/>
          </a:prstGeom>
          <a:ln w="63500" cap="rnd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aafklty.ru/prefix/1608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428992" y="928670"/>
            <a:ext cx="5715008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4000" b="1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Час</a:t>
            </a:r>
            <a:r>
              <a:rPr kumimoji="0" lang="ru-RU" sz="4000" b="1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 </a:t>
            </a:r>
            <a:r>
              <a:rPr kumimoji="0" lang="ru-RU" sz="4000" b="1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двигательного творчества.</a:t>
            </a:r>
            <a:endParaRPr kumimoji="0" lang="ru-RU" sz="4000" b="1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Организуется в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80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физкультурном зале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Дети имеют возможность сами выбрать вид двигательной деятельности, спортивный инвентарь, партнера и т. д., другими словами, дети могут почувствовать себя хозяевами в спортивном зале, освоить его пространство.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5" name="Picture 5" descr="https://im2-tub-ru.yandex.net/i?id=9fb58559e753949b8604dba1bbaf6f89&amp;n=33&amp;h=215&amp;w=28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857364"/>
            <a:ext cx="3429024" cy="3286148"/>
          </a:xfrm>
          <a:prstGeom prst="ellipse">
            <a:avLst/>
          </a:prstGeom>
          <a:ln w="63500" cap="rnd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aafklty.ru/prefix/1608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000496" y="1000108"/>
            <a:ext cx="492922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Детская степ-аэробика.</a:t>
            </a:r>
            <a:endParaRPr kumimoji="0" lang="ru-RU" sz="36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Особенностью степ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аэробики является использование специальной степ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 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платформы. Платформа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позволяет выполнять различные шаги (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степ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переводе с английского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шаг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напрыгивание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нее, спрыгивание, ее можно использовать для выполнения упражнений для брюшного пресса, спины и т. д. Это нестандартное оборудование способствует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формированию осанки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косно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мышечного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корсета; развитию координации движений; укреплению сердечно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сосудистой и развитию дыхательной системы, умению ритмически согласованно выполнять простые движения.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9" name="Picture 3" descr="https://im1-tub-ru.yandex.net/i?id=18e2feb57c2e83b891f5519ad02bd1b3&amp;n=33&amp;h=215&amp;w=33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357298"/>
            <a:ext cx="3750659" cy="4286280"/>
          </a:xfrm>
          <a:prstGeom prst="ellipse">
            <a:avLst/>
          </a:prstGeom>
          <a:ln w="63500" cap="rnd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aafklty.ru/prefix/1608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0"/>
          </a:xfrm>
          <a:prstGeom prst="rect">
            <a:avLst/>
          </a:prstGeom>
          <a:noFill/>
        </p:spPr>
      </p:pic>
      <p:pic>
        <p:nvPicPr>
          <p:cNvPr id="24586" name="Picture 10" descr="http://ramki-kamni.ru/skachat.php?wyuo=qcixexuqdu/pic6712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928670"/>
            <a:ext cx="7900795" cy="5929330"/>
          </a:xfrm>
          <a:prstGeom prst="ellipse">
            <a:avLst/>
          </a:prstGeom>
          <a:ln w="63500" cap="rnd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  <a:softEdge rad="12700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338</Words>
  <Application>Microsoft Office PowerPoint</Application>
  <PresentationFormat>Экран (4:3)</PresentationFormat>
  <Paragraphs>23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евгений</dc:creator>
  <cp:lastModifiedBy>евгений</cp:lastModifiedBy>
  <cp:revision>18</cp:revision>
  <dcterms:created xsi:type="dcterms:W3CDTF">2016-11-23T14:51:05Z</dcterms:created>
  <dcterms:modified xsi:type="dcterms:W3CDTF">2016-11-25T15:54:27Z</dcterms:modified>
</cp:coreProperties>
</file>